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54" r:id="rId34"/>
    <p:sldId id="353" r:id="rId35"/>
    <p:sldId id="355" r:id="rId36"/>
    <p:sldId id="374" r:id="rId37"/>
    <p:sldId id="357" r:id="rId38"/>
    <p:sldId id="379" r:id="rId39"/>
    <p:sldId id="358" r:id="rId40"/>
    <p:sldId id="360" r:id="rId41"/>
    <p:sldId id="361" r:id="rId42"/>
    <p:sldId id="362" r:id="rId43"/>
    <p:sldId id="375" r:id="rId44"/>
    <p:sldId id="377" r:id="rId45"/>
    <p:sldId id="378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/>
    <p:restoredTop sz="96296"/>
  </p:normalViewPr>
  <p:slideViewPr>
    <p:cSldViewPr snapToGrid="0" snapToObjects="1">
      <p:cViewPr varScale="1">
        <p:scale>
          <a:sx n="113" d="100"/>
          <a:sy n="113" d="100"/>
        </p:scale>
        <p:origin x="568" y="184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8/4/22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50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0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Relationship Id="rId1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64255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5065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43135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60568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60568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4485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4485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69672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9672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6179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6179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</a:t>
            </a:r>
            <a:r>
              <a:rPr lang="en-US" sz="1600" dirty="0">
                <a:solidFill>
                  <a:srgbClr val="002060"/>
                </a:solidFill>
              </a:rPr>
              <a:t>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837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6688340" y="391587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F9FA29-5F03-2D3E-48E5-14F383DD7EE9}"/>
              </a:ext>
            </a:extLst>
          </p:cNvPr>
          <p:cNvSpPr txBox="1"/>
          <p:nvPr/>
        </p:nvSpPr>
        <p:spPr>
          <a:xfrm>
            <a:off x="4275901" y="394703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499694-CAB2-F06F-F431-6B21E4429E50}"/>
              </a:ext>
            </a:extLst>
          </p:cNvPr>
          <p:cNvSpPr txBox="1"/>
          <p:nvPr/>
        </p:nvSpPr>
        <p:spPr>
          <a:xfrm>
            <a:off x="9119266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Layer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772B0-C3A6-B445-D0FA-6DDCA4FDAF13}"/>
              </a:ext>
            </a:extLst>
          </p:cNvPr>
          <p:cNvSpPr txBox="1"/>
          <p:nvPr/>
        </p:nvSpPr>
        <p:spPr>
          <a:xfrm>
            <a:off x="1844973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baseline="-25000" dirty="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/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4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AAA05DE2-F7C8-4F91-2756-9256FAB2651E}"/>
              </a:ext>
            </a:extLst>
          </p:cNvPr>
          <p:cNvSpPr txBox="1"/>
          <p:nvPr/>
        </p:nvSpPr>
        <p:spPr>
          <a:xfrm>
            <a:off x="7087048" y="4193016"/>
            <a:ext cx="1701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 Function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757498" y="671844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400" baseline="-25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754458" y="2343549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759956" y="4017672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8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blipFill>
                <a:blip r:embed="rId4"/>
                <a:stretch>
                  <a:fillRect l="-2381" t="-4878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8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blipFill>
                <a:blip r:embed="rId5"/>
                <a:stretch>
                  <a:fillRect l="-29412" t="-11905" r="-5882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/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8681F60-26F6-B0B9-5B2A-E0633FBE0A7A}"/>
              </a:ext>
            </a:extLst>
          </p:cNvPr>
          <p:cNvSpPr txBox="1"/>
          <p:nvPr/>
        </p:nvSpPr>
        <p:spPr>
          <a:xfrm>
            <a:off x="9946666" y="4161546"/>
            <a:ext cx="96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j</a:t>
            </a:r>
            <a:endParaRPr lang="en-US" sz="2000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blipFill>
                <a:blip r:embed="rId8"/>
                <a:stretch>
                  <a:fillRect t="-641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79580" y="1290259"/>
            <a:ext cx="144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9580" y="1522569"/>
            <a:ext cx="144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blipFill>
                <a:blip r:embed="rId10"/>
                <a:stretch>
                  <a:fillRect l="-2740" r="-3698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736289" y="4418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631774" y="441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694825" y="5076063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EF996D-CC32-878C-ED1E-9DC50F0D12B7}"/>
              </a:ext>
            </a:extLst>
          </p:cNvPr>
          <p:cNvSpPr/>
          <p:nvPr/>
        </p:nvSpPr>
        <p:spPr>
          <a:xfrm>
            <a:off x="1209821" y="140677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of Test Cycle N=0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EE629B-4E45-C66A-7309-D535984A265B}"/>
              </a:ext>
            </a:extLst>
          </p:cNvPr>
          <p:cNvSpPr/>
          <p:nvPr/>
        </p:nvSpPr>
        <p:spPr>
          <a:xfrm>
            <a:off x="1209821" y="926123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Warm Up (60min)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77A19C-30EF-C0AA-E7D3-9EE30FAD32B0}"/>
              </a:ext>
            </a:extLst>
          </p:cNvPr>
          <p:cNvSpPr/>
          <p:nvPr/>
        </p:nvSpPr>
        <p:spPr>
          <a:xfrm>
            <a:off x="1209821" y="1711569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Speed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96C744-CCEB-63B9-480E-1CB68B45ABFE}"/>
              </a:ext>
            </a:extLst>
          </p:cNvPr>
          <p:cNvSpPr/>
          <p:nvPr/>
        </p:nvSpPr>
        <p:spPr>
          <a:xfrm>
            <a:off x="1209820" y="2497015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Change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7A828A-0F95-7D19-4355-9F2B5532F94F}"/>
              </a:ext>
            </a:extLst>
          </p:cNvPr>
          <p:cNvSpPr/>
          <p:nvPr/>
        </p:nvSpPr>
        <p:spPr>
          <a:xfrm>
            <a:off x="1209820" y="328246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Sine Sweep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FE8E12-7F96-651E-FE54-55415D5BE93F}"/>
              </a:ext>
            </a:extLst>
          </p:cNvPr>
          <p:cNvSpPr/>
          <p:nvPr/>
        </p:nvSpPr>
        <p:spPr>
          <a:xfrm>
            <a:off x="1209820" y="553798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of Test Cycle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6B6A3-FD75-1C7B-46A1-6B0A7C269D53}"/>
              </a:ext>
            </a:extLst>
          </p:cNvPr>
          <p:cNvSpPr/>
          <p:nvPr/>
        </p:nvSpPr>
        <p:spPr>
          <a:xfrm>
            <a:off x="4320633" y="2380956"/>
            <a:ext cx="2489981" cy="62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Reheating (2min)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N=N+1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24D5BA61-8B34-C8D3-07B4-8BF79D37E500}"/>
              </a:ext>
            </a:extLst>
          </p:cNvPr>
          <p:cNvSpPr/>
          <p:nvPr/>
        </p:nvSpPr>
        <p:spPr>
          <a:xfrm>
            <a:off x="1737356" y="4149969"/>
            <a:ext cx="1434907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N=10?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B1391-D890-47C9-EDA7-66112B1C47D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454812" y="534573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7FC30-1F23-8219-9F8E-7D08EEA166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54812" y="1320019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73D5A-FF09-6D1E-8330-93794E8B6D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4811" y="2105465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0E3A6D-41E6-553F-6758-03E5C6219A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54811" y="2890911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0C9A0B-B287-7318-92A7-2340621A76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454810" y="3676357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E2CF47-8C09-4C61-E7A7-0FEF0457069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454810" y="5064369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075C3BA2-6ED0-7A00-2CDD-34F63A7F6EFC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172263" y="3006969"/>
            <a:ext cx="2393361" cy="1600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15D7B01B-5856-F7CA-FEB5-37C0673CAAD5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4396494" y="1211826"/>
            <a:ext cx="472439" cy="186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8DE545D-9829-FD2B-9B4D-E9B52E828D17}"/>
              </a:ext>
            </a:extLst>
          </p:cNvPr>
          <p:cNvSpPr txBox="1"/>
          <p:nvPr/>
        </p:nvSpPr>
        <p:spPr>
          <a:xfrm>
            <a:off x="3172263" y="428177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69384-C811-78C1-2BA5-6FBE7D6B38BD}"/>
              </a:ext>
            </a:extLst>
          </p:cNvPr>
          <p:cNvSpPr txBox="1"/>
          <p:nvPr/>
        </p:nvSpPr>
        <p:spPr>
          <a:xfrm>
            <a:off x="2454809" y="50368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435605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 xmlns="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 xmlns="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</a:t>
                </a:r>
                <a:r>
                  <a:rPr lang="en-US" dirty="0" err="1">
                    <a:solidFill>
                      <a:schemeClr val="tx1"/>
                    </a:solidFill>
                  </a:rPr>
                  <a:t>Eross</a:t>
                </a:r>
                <a:r>
                  <a:rPr lang="en-US" dirty="0">
                    <a:solidFill>
                      <a:schemeClr val="tx1"/>
                    </a:solidFill>
                  </a:rPr>
                  <a:t> Entropy Loss in 3.15</a:t>
                </a:r>
              </a:p>
            </p:txBody>
          </p:sp>
        </mc:Choice>
        <mc:Fallback xmlns="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215151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308037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859852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869479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30683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Data Pre-Processing </a:t>
            </a:r>
            <a:r>
              <a:rPr lang="en-US" sz="1200" dirty="0">
                <a:solidFill>
                  <a:schemeClr val="tx1"/>
                </a:solidFill>
              </a:rPr>
              <a:t>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772917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268084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266679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797954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70303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FC2 and FC3 with Optimizer 2 with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14527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Epochs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8269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52493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579318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021552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2935463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704747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046590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95167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596177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8909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cxnSpLocks/>
            <a:stCxn id="31" idx="2"/>
            <a:endCxn id="54" idx="0"/>
          </p:cNvCxnSpPr>
          <p:nvPr/>
        </p:nvCxnSpPr>
        <p:spPr>
          <a:xfrm>
            <a:off x="3010969" y="633133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660086"/>
            <a:ext cx="1251652" cy="4857099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827573"/>
            <a:ext cx="386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255575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56751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24120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Model with Optimizer 1 with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489839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1447</Words>
  <Application>Microsoft Macintosh PowerPoint</Application>
  <PresentationFormat>Breitbild</PresentationFormat>
  <Paragraphs>775</Paragraphs>
  <Slides>45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55</cp:revision>
  <cp:lastPrinted>2022-08-04T17:22:26Z</cp:lastPrinted>
  <dcterms:created xsi:type="dcterms:W3CDTF">2022-05-09T09:27:51Z</dcterms:created>
  <dcterms:modified xsi:type="dcterms:W3CDTF">2022-08-04T17:22:29Z</dcterms:modified>
</cp:coreProperties>
</file>